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Montserrat" panose="020B0604020202020204" charset="0"/>
      <p:regular r:id="rId13"/>
      <p:bold r:id="rId14"/>
      <p:italic r:id="rId15"/>
      <p:boldItalic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  <p:embeddedFont>
      <p:font typeface="Lat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403591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84115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0bf094b4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0bf094b40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1118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861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5743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8222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7135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0bf094b4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0bf094b40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7470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0bf094b4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0bf094b4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843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50bf094b4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50bf094b4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36376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f87997393_0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f87997393_0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8502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 dirty="0"/>
              <a:t>CIPHENSE TASK 2</a:t>
            </a:r>
            <a:endParaRPr b="1" u="sng"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143750" y="3936900"/>
            <a:ext cx="3470700" cy="10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Submitted by: Nischay Nirajit Mahanta          NIT Rourkela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Gmail id: nischay.nirajit16@gmail.com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Final Result:</a:t>
            </a:r>
            <a:endParaRPr b="1" u="sng"/>
          </a:p>
        </p:txBody>
      </p:sp>
      <p:sp>
        <p:nvSpPr>
          <p:cNvPr id="304" name="Google Shape;304;p26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6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26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6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6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6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26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26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3" name="Google Shape;313;p26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26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26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6" name="Google Shape;3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450" y="1119188"/>
            <a:ext cx="5753100" cy="290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Problem Statement</a:t>
            </a:r>
            <a:endParaRPr b="1" u="sng"/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The input is given as a set statement queries where which are excerpts from wikipedia pages. The task is to find the URL of that particular page where all the queries belong.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Approach to the problems</a:t>
            </a:r>
            <a:endParaRPr b="1" u="sng"/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On the first note the query statement is taken through a text box using tkinter. It is then sent to the </a:t>
            </a:r>
            <a:r>
              <a:rPr lang="en-GB" sz="1400" b="1" u="sng">
                <a:solidFill>
                  <a:srgbClr val="FFFFFF"/>
                </a:solidFill>
              </a:rPr>
              <a:t>search_query</a:t>
            </a:r>
            <a:r>
              <a:rPr lang="en-GB" sz="1400">
                <a:solidFill>
                  <a:srgbClr val="FFFFFF"/>
                </a:solidFill>
              </a:rPr>
              <a:t> function which stores all the top wiki links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After iterating through all the queries the links are kept in a list and then sent to a function </a:t>
            </a:r>
            <a:r>
              <a:rPr lang="en-GB" sz="1400" b="1" u="sng">
                <a:solidFill>
                  <a:srgbClr val="FFFFFF"/>
                </a:solidFill>
              </a:rPr>
              <a:t>check_link_frequency</a:t>
            </a:r>
            <a:endParaRPr sz="1400" b="1" u="sng"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Finally the output is displayed on the GUI using label.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Requirements:-</a:t>
            </a:r>
            <a:endParaRPr b="1" u="sng"/>
          </a:p>
        </p:txBody>
      </p:sp>
      <p:sp>
        <p:nvSpPr>
          <p:cNvPr id="252" name="Google Shape;252;p20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 sz="1800"/>
              <a:t>bs4: used for web scraping 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 sz="1800"/>
              <a:t>requests:  for getting the html format of the page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 sz="1800"/>
              <a:t>tkinter: for creating the GUI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42648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EXCERPTS FROM CODE:</a:t>
            </a:r>
            <a:endParaRPr b="1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Creation of GUI:</a:t>
            </a:r>
            <a:endParaRPr sz="1400"/>
          </a:p>
        </p:txBody>
      </p:sp>
      <p:sp>
        <p:nvSpPr>
          <p:cNvPr id="258" name="Google Shape;258;p21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 </a:t>
            </a:r>
            <a:endParaRPr/>
          </a:p>
        </p:txBody>
      </p:sp>
      <p:pic>
        <p:nvPicPr>
          <p:cNvPr id="259" name="Google Shape;25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2100" y="1086950"/>
            <a:ext cx="3798900" cy="37040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42648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EXCERPTS FROM CODE:</a:t>
            </a:r>
            <a:endParaRPr b="1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/>
              <a:t>Functionality of GUI:</a:t>
            </a:r>
            <a:endParaRPr sz="1400" u="sng"/>
          </a:p>
        </p:txBody>
      </p:sp>
      <p:sp>
        <p:nvSpPr>
          <p:cNvPr id="265" name="Google Shape;265;p22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 </a:t>
            </a:r>
            <a:endParaRPr/>
          </a:p>
        </p:txBody>
      </p:sp>
      <p:pic>
        <p:nvPicPr>
          <p:cNvPr id="266" name="Google Shape;2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5500" y="1194000"/>
            <a:ext cx="2341050" cy="38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42648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EXCERPTS FROM CODE:</a:t>
            </a:r>
            <a:endParaRPr b="1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/>
              <a:t>Link_frequency function:</a:t>
            </a:r>
            <a:endParaRPr sz="1400" u="sng"/>
          </a:p>
        </p:txBody>
      </p:sp>
      <p:sp>
        <p:nvSpPr>
          <p:cNvPr id="272" name="Google Shape;272;p23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 </a:t>
            </a:r>
            <a:endParaRPr/>
          </a:p>
        </p:txBody>
      </p:sp>
      <p:pic>
        <p:nvPicPr>
          <p:cNvPr id="273" name="Google Shape;2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4500" y="1286750"/>
            <a:ext cx="4712425" cy="29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42648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EXCERPTS FROM CODE:</a:t>
            </a:r>
            <a:endParaRPr b="1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/>
              <a:t>Search_query function</a:t>
            </a:r>
            <a:endParaRPr sz="1400" u="sng"/>
          </a:p>
        </p:txBody>
      </p:sp>
      <p:sp>
        <p:nvSpPr>
          <p:cNvPr id="279" name="Google Shape;279;p24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 </a:t>
            </a:r>
            <a:endParaRPr/>
          </a:p>
        </p:txBody>
      </p:sp>
      <p:pic>
        <p:nvPicPr>
          <p:cNvPr id="280" name="Google Shape;2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9075" y="1237675"/>
            <a:ext cx="5064525" cy="122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u="sng"/>
              <a:t>Final Result:</a:t>
            </a:r>
            <a:endParaRPr b="1" u="sng"/>
          </a:p>
        </p:txBody>
      </p:sp>
      <p:sp>
        <p:nvSpPr>
          <p:cNvPr id="286" name="Google Shape;286;p25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25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5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5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5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5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5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5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25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5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5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8" name="Google Shape;29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463" y="1171575"/>
            <a:ext cx="5553075" cy="280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</Words>
  <Application>Microsoft Office PowerPoint</Application>
  <PresentationFormat>On-screen Show (16:9)</PresentationFormat>
  <Paragraphs>34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Montserrat</vt:lpstr>
      <vt:lpstr>Roboto</vt:lpstr>
      <vt:lpstr>Lato</vt:lpstr>
      <vt:lpstr>Arial</vt:lpstr>
      <vt:lpstr>Focus</vt:lpstr>
      <vt:lpstr>CIPHENSE TASK 2</vt:lpstr>
      <vt:lpstr>Problem Statement</vt:lpstr>
      <vt:lpstr>Approach to the problems</vt:lpstr>
      <vt:lpstr>Requirements:-</vt:lpstr>
      <vt:lpstr>EXCERPTS FROM CODE:  Creation of GUI:</vt:lpstr>
      <vt:lpstr>EXCERPTS FROM CODE:  Functionality of GUI:</vt:lpstr>
      <vt:lpstr>EXCERPTS FROM CODE:  Link_frequency function:</vt:lpstr>
      <vt:lpstr>EXCERPTS FROM CODE:  Search_query function</vt:lpstr>
      <vt:lpstr>Final Result:</vt:lpstr>
      <vt:lpstr>Final Result: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CIPHENSE TASK 2</dc:title>
  <cp:lastModifiedBy>Nischay Mahanta</cp:lastModifiedBy>
  <cp:revision>1</cp:revision>
  <dcterms:modified xsi:type="dcterms:W3CDTF">2019-03-22T09:30:47Z</dcterms:modified>
</cp:coreProperties>
</file>